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5" r:id="rId16"/>
    <p:sldId id="457" r:id="rId17"/>
    <p:sldId id="382" r:id="rId18"/>
    <p:sldId id="456" r:id="rId19"/>
    <p:sldId id="459"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284" r:id="rId78"/>
    <p:sldId id="285" r:id="rId79"/>
    <p:sldId id="286" r:id="rId80"/>
    <p:sldId id="355" r:id="rId81"/>
    <p:sldId id="291" r:id="rId82"/>
    <p:sldId id="288" r:id="rId83"/>
    <p:sldId id="292" r:id="rId84"/>
    <p:sldId id="293" r:id="rId85"/>
    <p:sldId id="294"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 id="309" r:id="rId99"/>
    <p:sldId id="310" r:id="rId100"/>
    <p:sldId id="315" r:id="rId101"/>
    <p:sldId id="316" r:id="rId102"/>
    <p:sldId id="317" r:id="rId103"/>
    <p:sldId id="311" r:id="rId104"/>
    <p:sldId id="312" r:id="rId105"/>
    <p:sldId id="313" r:id="rId106"/>
    <p:sldId id="314" r:id="rId107"/>
    <p:sldId id="318" r:id="rId108"/>
    <p:sldId id="319" r:id="rId109"/>
    <p:sldId id="320" r:id="rId110"/>
    <p:sldId id="321" r:id="rId111"/>
    <p:sldId id="322" r:id="rId112"/>
    <p:sldId id="323" r:id="rId113"/>
    <p:sldId id="324" r:id="rId114"/>
    <p:sldId id="326" r:id="rId115"/>
    <p:sldId id="327" r:id="rId116"/>
    <p:sldId id="328" r:id="rId117"/>
    <p:sldId id="329" r:id="rId118"/>
    <p:sldId id="330" r:id="rId119"/>
    <p:sldId id="331" r:id="rId120"/>
    <p:sldId id="332" r:id="rId121"/>
    <p:sldId id="333" r:id="rId122"/>
    <p:sldId id="334" r:id="rId123"/>
    <p:sldId id="335" r:id="rId124"/>
    <p:sldId id="336" r:id="rId125"/>
    <p:sldId id="337" r:id="rId126"/>
    <p:sldId id="338" r:id="rId127"/>
    <p:sldId id="339" r:id="rId128"/>
    <p:sldId id="340" r:id="rId129"/>
    <p:sldId id="341" r:id="rId130"/>
    <p:sldId id="342" r:id="rId131"/>
    <p:sldId id="343" r:id="rId132"/>
    <p:sldId id="344" r:id="rId133"/>
    <p:sldId id="345" r:id="rId134"/>
    <p:sldId id="346" r:id="rId135"/>
    <p:sldId id="347" r:id="rId136"/>
    <p:sldId id="348" r:id="rId137"/>
    <p:sldId id="349" r:id="rId138"/>
    <p:sldId id="350" r:id="rId139"/>
    <p:sldId id="351" r:id="rId140"/>
    <p:sldId id="352" r:id="rId141"/>
    <p:sldId id="353" r:id="rId142"/>
    <p:sldId id="354" r:id="rId143"/>
    <p:sldId id="356" r:id="rId144"/>
    <p:sldId id="357" r:id="rId145"/>
    <p:sldId id="358" r:id="rId146"/>
    <p:sldId id="359" r:id="rId147"/>
    <p:sldId id="360" r:id="rId148"/>
    <p:sldId id="361" r:id="rId149"/>
    <p:sldId id="362" r:id="rId150"/>
    <p:sldId id="363" r:id="rId151"/>
    <p:sldId id="364" r:id="rId152"/>
    <p:sldId id="367" r:id="rId153"/>
    <p:sldId id="368" r:id="rId154"/>
    <p:sldId id="370" r:id="rId155"/>
    <p:sldId id="372" r:id="rId156"/>
    <p:sldId id="369" r:id="rId157"/>
    <p:sldId id="376" r:id="rId158"/>
    <p:sldId id="377" r:id="rId159"/>
    <p:sldId id="378" r:id="rId160"/>
    <p:sldId id="379" r:id="rId161"/>
    <p:sldId id="371" r:id="rId162"/>
    <p:sldId id="420" r:id="rId163"/>
    <p:sldId id="421" r:id="rId164"/>
    <p:sldId id="422" r:id="rId165"/>
    <p:sldId id="428" r:id="rId166"/>
    <p:sldId id="424" r:id="rId167"/>
    <p:sldId id="425" r:id="rId168"/>
    <p:sldId id="427" r:id="rId169"/>
    <p:sldId id="426" r:id="rId170"/>
    <p:sldId id="429" r:id="rId171"/>
    <p:sldId id="430" r:id="rId172"/>
    <p:sldId id="431" r:id="rId173"/>
    <p:sldId id="432" r:id="rId174"/>
    <p:sldId id="433" r:id="rId175"/>
    <p:sldId id="434" r:id="rId176"/>
    <p:sldId id="423" r:id="rId177"/>
    <p:sldId id="268" r:id="rId178"/>
    <p:sldId id="365" r:id="rId179"/>
    <p:sldId id="366" r:id="rId180"/>
    <p:sldId id="296" r:id="rId181"/>
    <p:sldId id="325" r:id="rId182"/>
    <p:sldId id="290" r:id="rId18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DCE5"/>
    <a:srgbClr val="F743BB"/>
    <a:srgbClr val="FDDFC7"/>
    <a:srgbClr val="00682F"/>
    <a:srgbClr val="007A37"/>
    <a:srgbClr val="009644"/>
    <a:srgbClr val="00B050"/>
    <a:srgbClr val="00863D"/>
    <a:srgbClr val="005024"/>
    <a:srgbClr val="F7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gif"/><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30.bmp"/><Relationship Id="rId5" Type="http://schemas.openxmlformats.org/officeDocument/2006/relationships/image" Target="../media/image129.gif"/><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7.bmp"/><Relationship Id="rId7" Type="http://schemas.openxmlformats.org/officeDocument/2006/relationships/image" Target="../media/image141.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bmp"/></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8" Type="http://schemas.openxmlformats.org/officeDocument/2006/relationships/image" Target="../media/image149.bmp"/><Relationship Id="rId3" Type="http://schemas.openxmlformats.org/officeDocument/2006/relationships/image" Target="../media/image144.bmp"/><Relationship Id="rId7" Type="http://schemas.openxmlformats.org/officeDocument/2006/relationships/image" Target="../media/image148.gif"/><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gif"/><Relationship Id="rId4" Type="http://schemas.openxmlformats.org/officeDocument/2006/relationships/image" Target="../media/image145.bmp"/></Relationships>
</file>

<file path=ppt/slides/_rels/slide109.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6.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59.bmp"/><Relationship Id="rId5" Type="http://schemas.openxmlformats.org/officeDocument/2006/relationships/image" Target="../media/image158.png"/><Relationship Id="rId4" Type="http://schemas.openxmlformats.org/officeDocument/2006/relationships/image" Target="../media/image157.png"/></Relationships>
</file>

<file path=ppt/slides/_rels/slide1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image" Target="../media/image161.bmp"/></Relationships>
</file>

<file path=ppt/slides/_rels/slide11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64.gif"/><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71.bmp"/><Relationship Id="rId5" Type="http://schemas.openxmlformats.org/officeDocument/2006/relationships/image" Target="../media/image170.png"/><Relationship Id="rId4" Type="http://schemas.openxmlformats.org/officeDocument/2006/relationships/image" Target="../media/image169.bmp"/></Relationships>
</file>

<file path=ppt/slides/_rels/slide11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121.xml.rels><?xml version="1.0" encoding="UTF-8" standalone="yes"?>
<Relationships xmlns="http://schemas.openxmlformats.org/package/2006/relationships"><Relationship Id="rId3" Type="http://schemas.openxmlformats.org/officeDocument/2006/relationships/image" Target="../media/image177.bmp"/><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22.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4.xml.rels><?xml version="1.0" encoding="UTF-8" standalone="yes"?>
<Relationships xmlns="http://schemas.openxmlformats.org/package/2006/relationships"><Relationship Id="rId3" Type="http://schemas.openxmlformats.org/officeDocument/2006/relationships/image" Target="../media/image180.bmp"/><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86.gif"/><Relationship Id="rId5" Type="http://schemas.openxmlformats.org/officeDocument/2006/relationships/image" Target="../media/image185.bmp"/><Relationship Id="rId4" Type="http://schemas.openxmlformats.org/officeDocument/2006/relationships/image" Target="../media/image184.bmp"/></Relationships>
</file>

<file path=ppt/slides/_rels/slide12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7.xml.rels><?xml version="1.0" encoding="UTF-8" standalone="yes"?>
<Relationships xmlns="http://schemas.openxmlformats.org/package/2006/relationships"><Relationship Id="rId3" Type="http://schemas.openxmlformats.org/officeDocument/2006/relationships/image" Target="../media/image187.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bmp"/><Relationship Id="rId4" Type="http://schemas.openxmlformats.org/officeDocument/2006/relationships/image" Target="../media/image188.bmp"/></Relationships>
</file>

<file path=ppt/slides/_rels/slide128.xml.rels><?xml version="1.0" encoding="UTF-8" standalone="yes"?>
<Relationships xmlns="http://schemas.openxmlformats.org/package/2006/relationships"><Relationship Id="rId3" Type="http://schemas.openxmlformats.org/officeDocument/2006/relationships/image" Target="../media/image191.bmp"/><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1.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2.xml.rels><?xml version="1.0" encoding="UTF-8" standalone="yes"?>
<Relationships xmlns="http://schemas.openxmlformats.org/package/2006/relationships"><Relationship Id="rId3" Type="http://schemas.openxmlformats.org/officeDocument/2006/relationships/image" Target="../media/image187.bmp"/><Relationship Id="rId7" Type="http://schemas.openxmlformats.org/officeDocument/2006/relationships/image" Target="../media/image199.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98.bmp"/><Relationship Id="rId5" Type="http://schemas.openxmlformats.org/officeDocument/2006/relationships/image" Target="../media/image197.png"/><Relationship Id="rId4" Type="http://schemas.openxmlformats.org/officeDocument/2006/relationships/image" Target="../media/image196.png"/></Relationships>
</file>

<file path=ppt/slides/_rels/slide13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8" Type="http://schemas.openxmlformats.org/officeDocument/2006/relationships/image" Target="../media/image205.bmp"/><Relationship Id="rId3" Type="http://schemas.openxmlformats.org/officeDocument/2006/relationships/image" Target="../media/image200.png"/><Relationship Id="rId7" Type="http://schemas.openxmlformats.org/officeDocument/2006/relationships/image" Target="../media/image204.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203.bmp"/><Relationship Id="rId5" Type="http://schemas.openxmlformats.org/officeDocument/2006/relationships/image" Target="../media/image202.bmp"/><Relationship Id="rId4" Type="http://schemas.openxmlformats.org/officeDocument/2006/relationships/image" Target="../media/image201.png"/></Relationships>
</file>

<file path=ppt/slides/_rels/slide135.xml.rels><?xml version="1.0" encoding="UTF-8" standalone="yes"?>
<Relationships xmlns="http://schemas.openxmlformats.org/package/2006/relationships"><Relationship Id="rId3" Type="http://schemas.openxmlformats.org/officeDocument/2006/relationships/image" Target="../media/image206.bmp"/><Relationship Id="rId7" Type="http://schemas.openxmlformats.org/officeDocument/2006/relationships/image" Target="../media/image210.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209.bmp"/><Relationship Id="rId5" Type="http://schemas.openxmlformats.org/officeDocument/2006/relationships/image" Target="../media/image208.bmp"/><Relationship Id="rId4" Type="http://schemas.openxmlformats.org/officeDocument/2006/relationships/image" Target="../media/image207.bmp"/></Relationships>
</file>

<file path=ppt/slides/_rels/slide13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7.xml.rels><?xml version="1.0" encoding="UTF-8" standalone="yes"?>
<Relationships xmlns="http://schemas.openxmlformats.org/package/2006/relationships"><Relationship Id="rId8" Type="http://schemas.openxmlformats.org/officeDocument/2006/relationships/image" Target="../media/image216.gif"/><Relationship Id="rId3" Type="http://schemas.openxmlformats.org/officeDocument/2006/relationships/image" Target="../media/image211.bmp"/><Relationship Id="rId7" Type="http://schemas.openxmlformats.org/officeDocument/2006/relationships/image" Target="../media/image215.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214.bmp"/><Relationship Id="rId5" Type="http://schemas.openxmlformats.org/officeDocument/2006/relationships/image" Target="../media/image213.bmp"/><Relationship Id="rId4" Type="http://schemas.openxmlformats.org/officeDocument/2006/relationships/image" Target="../media/image212.bmp"/></Relationships>
</file>

<file path=ppt/slides/_rels/slide13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219.bmp"/><Relationship Id="rId4" Type="http://schemas.openxmlformats.org/officeDocument/2006/relationships/image" Target="../media/image218.bmp"/></Relationships>
</file>

<file path=ppt/slides/_rels/slide13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3.bmp"/><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41.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226.bmp"/><Relationship Id="rId4" Type="http://schemas.openxmlformats.org/officeDocument/2006/relationships/image" Target="../media/image225.bmp"/></Relationships>
</file>

<file path=ppt/slides/_rels/slide14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slide" Target="slide144.xml"/><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144.xml.rels><?xml version="1.0" encoding="UTF-8" standalone="yes"?>
<Relationships xmlns="http://schemas.openxmlformats.org/package/2006/relationships"><Relationship Id="rId3" Type="http://schemas.openxmlformats.org/officeDocument/2006/relationships/image" Target="../media/image227.bmp"/><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slide" Target="slide143.xml"/><Relationship Id="rId4" Type="http://schemas.openxmlformats.org/officeDocument/2006/relationships/image" Target="../media/image95.png"/></Relationships>
</file>

<file path=ppt/slides/_rels/slide14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150.xml"/><Relationship Id="rId2" Type="http://schemas.openxmlformats.org/officeDocument/2006/relationships/slide" Target="slide149.xml"/><Relationship Id="rId1" Type="http://schemas.openxmlformats.org/officeDocument/2006/relationships/slideLayout" Target="../slideLayouts/slideLayout2.xml"/><Relationship Id="rId4" Type="http://schemas.openxmlformats.org/officeDocument/2006/relationships/slide" Target="slide152.xml"/></Relationships>
</file>

<file path=ppt/slides/_rels/slide14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4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48.xml"/><Relationship Id="rId5" Type="http://schemas.openxmlformats.org/officeDocument/2006/relationships/image" Target="../media/image92.jpeg"/><Relationship Id="rId4" Type="http://schemas.openxmlformats.org/officeDocument/2006/relationships/image" Target="../media/image95.png"/></Relationships>
</file>

<file path=ppt/slides/_rels/slide151.xml.rels><?xml version="1.0" encoding="UTF-8" standalone="yes"?>
<Relationships xmlns="http://schemas.openxmlformats.org/package/2006/relationships"><Relationship Id="rId2" Type="http://schemas.openxmlformats.org/officeDocument/2006/relationships/slide" Target="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slide" Target="slide173.xml"/><Relationship Id="rId3" Type="http://schemas.openxmlformats.org/officeDocument/2006/relationships/slide" Target="slide153.xml"/><Relationship Id="rId7" Type="http://schemas.openxmlformats.org/officeDocument/2006/relationships/slide" Target="slide166.xml"/><Relationship Id="rId2" Type="http://schemas.openxmlformats.org/officeDocument/2006/relationships/slide" Target="slide77.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62.xml"/><Relationship Id="rId4" Type="http://schemas.openxmlformats.org/officeDocument/2006/relationships/slide" Target="slide157.xml"/></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54.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56.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52.xml"/><Relationship Id="rId5" Type="http://schemas.openxmlformats.org/officeDocument/2006/relationships/image" Target="../media/image92.jpeg"/><Relationship Id="rId4" Type="http://schemas.openxmlformats.org/officeDocument/2006/relationships/image" Target="../media/image95.png"/></Relationships>
</file>

<file path=ppt/slides/_rels/slide158.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3.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240.jpeg"/><Relationship Id="rId5" Type="http://schemas.openxmlformats.org/officeDocument/2006/relationships/image" Target="../media/image239.jpeg"/><Relationship Id="rId4" Type="http://schemas.openxmlformats.org/officeDocument/2006/relationships/image" Target="../media/image238.jpeg"/></Relationships>
</file>

<file path=ppt/slides/_rels/slide17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72.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slide" Target="slide152.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74.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79.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7.xml"/><Relationship Id="rId3" Type="http://schemas.openxmlformats.org/officeDocument/2006/relationships/slide" Target="slide12.xml"/><Relationship Id="rId7" Type="http://schemas.openxmlformats.org/officeDocument/2006/relationships/slide" Target="slide7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5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152.xml"/><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77.xml"/><Relationship Id="rId1" Type="http://schemas.openxmlformats.org/officeDocument/2006/relationships/slideLayout" Target="../slideLayouts/slideLayout2.xml"/><Relationship Id="rId5" Type="http://schemas.openxmlformats.org/officeDocument/2006/relationships/slide" Target="slide148.xml"/><Relationship Id="rId4" Type="http://schemas.openxmlformats.org/officeDocument/2006/relationships/slide" Target="slide143.xml"/></Relationships>
</file>

<file path=ppt/slides/_rels/slide79.xml.rels><?xml version="1.0" encoding="UTF-8" standalone="yes"?>
<Relationships xmlns="http://schemas.openxmlformats.org/package/2006/relationships"><Relationship Id="rId8" Type="http://schemas.openxmlformats.org/officeDocument/2006/relationships/slide" Target="slide92.xml"/><Relationship Id="rId13" Type="http://schemas.openxmlformats.org/officeDocument/2006/relationships/slide" Target="slide116.xml"/><Relationship Id="rId3" Type="http://schemas.openxmlformats.org/officeDocument/2006/relationships/slide" Target="slide81.xml"/><Relationship Id="rId7" Type="http://schemas.openxmlformats.org/officeDocument/2006/relationships/slide" Target="slide90.xml"/><Relationship Id="rId12" Type="http://schemas.openxmlformats.org/officeDocument/2006/relationships/slide" Target="slide110.xml"/><Relationship Id="rId17" Type="http://schemas.openxmlformats.org/officeDocument/2006/relationships/slide" Target="slide78.xml"/><Relationship Id="rId2" Type="http://schemas.openxmlformats.org/officeDocument/2006/relationships/slide" Target="slide80.xml"/><Relationship Id="rId16" Type="http://schemas.openxmlformats.org/officeDocument/2006/relationships/slide" Target="slide13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103.xml"/><Relationship Id="rId5" Type="http://schemas.openxmlformats.org/officeDocument/2006/relationships/slide" Target="slide85.xml"/><Relationship Id="rId15" Type="http://schemas.openxmlformats.org/officeDocument/2006/relationships/slide" Target="slide133.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4.xml"/><Relationship Id="rId14" Type="http://schemas.openxmlformats.org/officeDocument/2006/relationships/slide" Target="slide12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9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 </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spTree>
    <p:extLst>
      <p:ext uri="{BB962C8B-B14F-4D97-AF65-F5344CB8AC3E}">
        <p14:creationId xmlns:p14="http://schemas.microsoft.com/office/powerpoint/2010/main" val="291380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596382703"/>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11488</TotalTime>
  <Words>16637</Words>
  <Application>Microsoft Office PowerPoint</Application>
  <PresentationFormat>와이드스크린</PresentationFormat>
  <Paragraphs>4063</Paragraphs>
  <Slides>182</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182</vt:i4>
      </vt:variant>
    </vt:vector>
  </HeadingPairs>
  <TitlesOfParts>
    <vt:vector size="200" baseType="lpstr">
      <vt:lpstr>AppleSDGothicNeo</vt:lpstr>
      <vt:lpstr>HelveticaNeue-Regular</vt:lpstr>
      <vt:lpstr>HY중고딕</vt:lpstr>
      <vt:lpstr>Montserrat</vt:lpstr>
      <vt:lpstr>Nanum Gothic</vt:lpstr>
      <vt:lpstr>Noto Sans</vt:lpstr>
      <vt:lpstr>Noto Sans KR</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/Plan/ Inforsec  강의안 – 정보보호</vt:lpstr>
      <vt:lpstr>/Plan/Defcybsec  강의안 – 국방 사이버 보안</vt:lpstr>
      <vt:lpstr>PowerPoint 프레젠테이션</vt:lpstr>
      <vt:lpstr>/Plan/Defcybsec  강의안 – Intro</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314</cp:revision>
  <dcterms:created xsi:type="dcterms:W3CDTF">2021-02-08T02:39:04Z</dcterms:created>
  <dcterms:modified xsi:type="dcterms:W3CDTF">2021-03-08T00:19:39Z</dcterms:modified>
</cp:coreProperties>
</file>